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3"/>
  </p:notesMasterIdLst>
  <p:handoutMasterIdLst>
    <p:handoutMasterId r:id="rId14"/>
  </p:handoutMasterIdLst>
  <p:sldIdLst>
    <p:sldId id="393" r:id="rId5"/>
    <p:sldId id="383" r:id="rId6"/>
    <p:sldId id="384" r:id="rId7"/>
    <p:sldId id="385" r:id="rId8"/>
    <p:sldId id="329" r:id="rId9"/>
    <p:sldId id="387" r:id="rId10"/>
    <p:sldId id="388" r:id="rId11"/>
    <p:sldId id="386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F97D3-7D12-42F5-972F-7C0149D274B9}" v="1" dt="2022-06-09T18:06:51.315"/>
    <p1510:client id="{108F1906-A514-4F31-919F-4E363A530958}" v="2" dt="2022-06-04T11:19:07.201"/>
    <p1510:client id="{116FC4F9-96AA-661D-57C5-ECB36D393830}" v="23" dt="2022-06-11T07:12:35.355"/>
    <p1510:client id="{1645B6E3-78B8-4726-B25D-D825C4C5A1CE}" v="1" dt="2022-06-04T13:29:49.176"/>
    <p1510:client id="{19487DDA-AF2A-4C9A-AF02-0741726BAA6C}" v="1" dt="2022-06-10T03:02:07.636"/>
    <p1510:client id="{24B83ED8-C696-4B3B-92B8-993CC837DA37}" v="1" dt="2022-06-09T17:34:29.755"/>
    <p1510:client id="{2D291EA9-66E8-4801-9DCF-06C22EDBAF99}" v="1" dt="2022-06-10T19:33:03.098"/>
    <p1510:client id="{41D66947-FC77-44BC-80F7-B2865E18E8E2}" v="1" dt="2022-06-09T17:16:12.449"/>
    <p1510:client id="{45860BCA-A72B-4307-88F9-EE13F5909DBC}" v="2" dt="2022-06-09T18:51:30.578"/>
    <p1510:client id="{65DE1A5E-5E9D-1DEE-D7E4-79BBCA79B323}" v="64" dt="2022-07-18T16:09:00.654"/>
    <p1510:client id="{6B1828F4-48C1-4667-8BD2-CABA4BC0E410}" v="33" dt="2022-06-05T05:53:18.932"/>
    <p1510:client id="{7CD14DF7-F060-4250-A41E-CEDE4CF1B13B}" v="2" dt="2022-06-09T19:00:44.246"/>
    <p1510:client id="{7EBCA9D6-1181-4863-8A30-51483137FBAB}" v="14" dt="2022-06-10T20:01:50.891"/>
    <p1510:client id="{897691C3-A29F-48FF-8457-D67E6B285DC7}" v="2" dt="2022-06-03T07:22:18.642"/>
    <p1510:client id="{89DA59FB-DF6C-4673-BE36-CEB55005BC96}" v="1" dt="2022-06-10T10:55:41.050"/>
    <p1510:client id="{9233F726-08D4-00AF-02E9-DA851CAF00AE}" v="7" dt="2022-06-04T10:23:10.739"/>
    <p1510:client id="{95C7F070-D3A5-4412-98CF-B748049E3F98}" v="66" dt="2022-06-10T16:17:22.409"/>
    <p1510:client id="{A54A3545-173A-5EDB-E7A6-FCF245DE615D}" v="10" dt="2022-06-10T19:04:32.300"/>
    <p1510:client id="{A5892766-70CE-450D-930A-3DE293D0B57C}" v="3" dt="2022-06-10T12:11:06.942"/>
    <p1510:client id="{A78FB5F2-FAE1-4EF5-93F2-46AFA85CF90E}" v="3" dt="2022-06-10T21:28:52.906"/>
    <p1510:client id="{C3B78712-74C9-423D-9F58-9A244EE0D43C}" v="1" dt="2022-06-04T14:29:57.078"/>
    <p1510:client id="{C7A6D92E-E496-4820-893E-4C8CD6E7AB73}" v="1" dt="2022-06-10T11:15:21.252"/>
    <p1510:client id="{CC9B57DA-1D1E-420B-BA26-0E29FC3D3B54}" v="2" dt="2022-06-11T02:22:29.700"/>
    <p1510:client id="{E6136249-7030-B36E-352C-21C429B8CA75}" v="1" dt="2022-06-09T17:54:17.236"/>
    <p1510:client id="{F2371AAC-773C-408B-875C-A935D69686A8}" v="1" dt="2022-06-10T10:47:06.631"/>
    <p1510:client id="{F65E1A92-1BE2-4B41-A61F-A9DABBE7CE26}" v="3" dt="2022-07-11T08:12:27.012"/>
    <p1510:client id="{F6D0E67B-A6CF-43CF-9E7B-47B41947D998}" v="1" dt="2022-06-04T12:42:58.864"/>
    <p1510:client id="{F7E42EB6-7F1C-44AF-9363-60AEF41BEF1F}" v="1" dt="2022-06-02T17:47:52.565"/>
    <p1510:client id="{FAC9FBFF-ED80-09C5-9508-0151EBC02893}" v="9" dt="2022-06-04T10:27:43.881"/>
    <p1510:client id="{FC4C1050-E562-4028-A1B9-1879EE6913AF}" v="1" dt="2022-06-09T21:35:54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YASH GUPTA - 200911244" userId="S::suyash.gupta@learner.manipal.edu::46268ebf-9fe5-49e0-b089-d319e52be39d" providerId="AD" clId="Web-{41D66947-FC77-44BC-80F7-B2865E18E8E2}"/>
    <pc:docChg chg="modSld">
      <pc:chgData name="SUYASH GUPTA - 200911244" userId="S::suyash.gupta@learner.manipal.edu::46268ebf-9fe5-49e0-b089-d319e52be39d" providerId="AD" clId="Web-{41D66947-FC77-44BC-80F7-B2865E18E8E2}" dt="2022-06-09T17:16:12.449" v="0"/>
      <pc:docMkLst>
        <pc:docMk/>
      </pc:docMkLst>
      <pc:sldChg chg="addSp">
        <pc:chgData name="SUYASH GUPTA - 200911244" userId="S::suyash.gupta@learner.manipal.edu::46268ebf-9fe5-49e0-b089-d319e52be39d" providerId="AD" clId="Web-{41D66947-FC77-44BC-80F7-B2865E18E8E2}" dt="2022-06-09T17:16:12.449" v="0"/>
        <pc:sldMkLst>
          <pc:docMk/>
          <pc:sldMk cId="1190236607" sldId="386"/>
        </pc:sldMkLst>
        <pc:spChg chg="add">
          <ac:chgData name="SUYASH GUPTA - 200911244" userId="S::suyash.gupta@learner.manipal.edu::46268ebf-9fe5-49e0-b089-d319e52be39d" providerId="AD" clId="Web-{41D66947-FC77-44BC-80F7-B2865E18E8E2}" dt="2022-06-09T17:16:12.449" v="0"/>
          <ac:spMkLst>
            <pc:docMk/>
            <pc:sldMk cId="1190236607" sldId="386"/>
            <ac:spMk id="5" creationId="{46E9EE2B-9267-5B79-3FEA-7C79C50566F6}"/>
          </ac:spMkLst>
        </pc:spChg>
      </pc:sldChg>
    </pc:docChg>
  </pc:docChgLst>
  <pc:docChgLst>
    <pc:chgData name="KHUSHI SINGH - 200911122" userId="S::khushi.singh@learner.manipal.edu::0d10a000-e01e-4ba8-b7b1-ba6ea72a14e7" providerId="AD" clId="Web-{F6D0E67B-A6CF-43CF-9E7B-47B41947D998}"/>
    <pc:docChg chg="modSld">
      <pc:chgData name="KHUSHI SINGH - 200911122" userId="S::khushi.singh@learner.manipal.edu::0d10a000-e01e-4ba8-b7b1-ba6ea72a14e7" providerId="AD" clId="Web-{F6D0E67B-A6CF-43CF-9E7B-47B41947D998}" dt="2022-06-04T12:42:58.864" v="0"/>
      <pc:docMkLst>
        <pc:docMk/>
      </pc:docMkLst>
      <pc:sldChg chg="addSp">
        <pc:chgData name="KHUSHI SINGH - 200911122" userId="S::khushi.singh@learner.manipal.edu::0d10a000-e01e-4ba8-b7b1-ba6ea72a14e7" providerId="AD" clId="Web-{F6D0E67B-A6CF-43CF-9E7B-47B41947D998}" dt="2022-06-04T12:42:58.864" v="0"/>
        <pc:sldMkLst>
          <pc:docMk/>
          <pc:sldMk cId="1580148976" sldId="393"/>
        </pc:sldMkLst>
        <pc:spChg chg="add">
          <ac:chgData name="KHUSHI SINGH - 200911122" userId="S::khushi.singh@learner.manipal.edu::0d10a000-e01e-4ba8-b7b1-ba6ea72a14e7" providerId="AD" clId="Web-{F6D0E67B-A6CF-43CF-9E7B-47B41947D998}" dt="2022-06-04T12:42:58.864" v="0"/>
          <ac:spMkLst>
            <pc:docMk/>
            <pc:sldMk cId="1580148976" sldId="393"/>
            <ac:spMk id="6" creationId="{38BD471A-6289-9B16-7C60-C798FC38A806}"/>
          </ac:spMkLst>
        </pc:spChg>
      </pc:sldChg>
    </pc:docChg>
  </pc:docChgLst>
  <pc:docChgLst>
    <pc:chgData name="SUDIKSHA KOTTACHERY KAMATH - 200911036" userId="S::sudiksha.kamath@learner.manipal.edu::edea5341-7f41-42de-8cda-b9fcb6bc40da" providerId="AD" clId="Web-{6B1828F4-48C1-4667-8BD2-CABA4BC0E410}"/>
    <pc:docChg chg="addSld delSld">
      <pc:chgData name="SUDIKSHA KOTTACHERY KAMATH - 200911036" userId="S::sudiksha.kamath@learner.manipal.edu::edea5341-7f41-42de-8cda-b9fcb6bc40da" providerId="AD" clId="Web-{6B1828F4-48C1-4667-8BD2-CABA4BC0E410}" dt="2022-06-05T05:53:02.463" v="1"/>
      <pc:docMkLst>
        <pc:docMk/>
      </pc:docMkLst>
      <pc:sldChg chg="add del">
        <pc:chgData name="SUDIKSHA KOTTACHERY KAMATH - 200911036" userId="S::sudiksha.kamath@learner.manipal.edu::edea5341-7f41-42de-8cda-b9fcb6bc40da" providerId="AD" clId="Web-{6B1828F4-48C1-4667-8BD2-CABA4BC0E410}" dt="2022-06-05T05:53:02.463" v="1"/>
        <pc:sldMkLst>
          <pc:docMk/>
          <pc:sldMk cId="1977193544" sldId="387"/>
        </pc:sldMkLst>
      </pc:sldChg>
    </pc:docChg>
  </pc:docChgLst>
  <pc:docChgLst>
    <pc:chgData name="SHREYANSH RAI - 200911094" userId="S::shreyansh.rai@learner.manipal.edu::fcc195fc-0151-4b12-9b81-935db75ee88b" providerId="AD" clId="Web-{45860BCA-A72B-4307-88F9-EE13F5909DBC}"/>
    <pc:docChg chg="modSld">
      <pc:chgData name="SHREYANSH RAI - 200911094" userId="S::shreyansh.rai@learner.manipal.edu::fcc195fc-0151-4b12-9b81-935db75ee88b" providerId="AD" clId="Web-{45860BCA-A72B-4307-88F9-EE13F5909DBC}" dt="2022-06-09T18:51:30.578" v="1" actId="1076"/>
      <pc:docMkLst>
        <pc:docMk/>
      </pc:docMkLst>
      <pc:sldChg chg="addSp modSp">
        <pc:chgData name="SHREYANSH RAI - 200911094" userId="S::shreyansh.rai@learner.manipal.edu::fcc195fc-0151-4b12-9b81-935db75ee88b" providerId="AD" clId="Web-{45860BCA-A72B-4307-88F9-EE13F5909DBC}" dt="2022-06-09T18:51:30.578" v="1" actId="1076"/>
        <pc:sldMkLst>
          <pc:docMk/>
          <pc:sldMk cId="1190236607" sldId="386"/>
        </pc:sldMkLst>
        <pc:spChg chg="add mod">
          <ac:chgData name="SHREYANSH RAI - 200911094" userId="S::shreyansh.rai@learner.manipal.edu::fcc195fc-0151-4b12-9b81-935db75ee88b" providerId="AD" clId="Web-{45860BCA-A72B-4307-88F9-EE13F5909DBC}" dt="2022-06-09T18:51:30.578" v="1" actId="1076"/>
          <ac:spMkLst>
            <pc:docMk/>
            <pc:sldMk cId="1190236607" sldId="386"/>
            <ac:spMk id="6" creationId="{5D88132C-9E0E-980D-C799-C3D40895D633}"/>
          </ac:spMkLst>
        </pc:spChg>
      </pc:sldChg>
    </pc:docChg>
  </pc:docChgLst>
  <pc:docChgLst>
    <pc:chgData name="ARYAN RAJPUT - 200911166" userId="S::aryan.rajput@learner.manipal.edu::ba5eea0f-e802-4df8-930a-ba13f2f8db7c" providerId="AD" clId="Web-{CC9B57DA-1D1E-420B-BA26-0E29FC3D3B54}"/>
    <pc:docChg chg="modSld">
      <pc:chgData name="ARYAN RAJPUT - 200911166" userId="S::aryan.rajput@learner.manipal.edu::ba5eea0f-e802-4df8-930a-ba13f2f8db7c" providerId="AD" clId="Web-{CC9B57DA-1D1E-420B-BA26-0E29FC3D3B54}" dt="2022-06-11T02:22:29.700" v="1" actId="1076"/>
      <pc:docMkLst>
        <pc:docMk/>
      </pc:docMkLst>
      <pc:sldChg chg="modSp">
        <pc:chgData name="ARYAN RAJPUT - 200911166" userId="S::aryan.rajput@learner.manipal.edu::ba5eea0f-e802-4df8-930a-ba13f2f8db7c" providerId="AD" clId="Web-{CC9B57DA-1D1E-420B-BA26-0E29FC3D3B54}" dt="2022-06-11T02:22:29.700" v="1" actId="1076"/>
        <pc:sldMkLst>
          <pc:docMk/>
          <pc:sldMk cId="4107363888" sldId="383"/>
        </pc:sldMkLst>
        <pc:picChg chg="mod">
          <ac:chgData name="ARYAN RAJPUT - 200911166" userId="S::aryan.rajput@learner.manipal.edu::ba5eea0f-e802-4df8-930a-ba13f2f8db7c" providerId="AD" clId="Web-{CC9B57DA-1D1E-420B-BA26-0E29FC3D3B54}" dt="2022-06-11T02:22:29.700" v="1" actId="1076"/>
          <ac:picMkLst>
            <pc:docMk/>
            <pc:sldMk cId="4107363888" sldId="383"/>
            <ac:picMk id="1026" creationId="{00000000-0000-0000-0000-000000000000}"/>
          </ac:picMkLst>
        </pc:picChg>
      </pc:sldChg>
    </pc:docChg>
  </pc:docChgLst>
  <pc:docChgLst>
    <pc:chgData name="DEVOSHREE SHRIVASTAVA - 200911250" userId="S::devoshree.shrivastava@learner.manipal.edu::56b53cbf-c1f6-455e-aed9-acdc20eb6894" providerId="AD" clId="Web-{E6136249-7030-B36E-352C-21C429B8CA75}"/>
    <pc:docChg chg="modSld">
      <pc:chgData name="DEVOSHREE SHRIVASTAVA - 200911250" userId="S::devoshree.shrivastava@learner.manipal.edu::56b53cbf-c1f6-455e-aed9-acdc20eb6894" providerId="AD" clId="Web-{E6136249-7030-B36E-352C-21C429B8CA75}" dt="2022-06-09T17:54:17.236" v="0" actId="1076"/>
      <pc:docMkLst>
        <pc:docMk/>
      </pc:docMkLst>
      <pc:sldChg chg="modSp">
        <pc:chgData name="DEVOSHREE SHRIVASTAVA - 200911250" userId="S::devoshree.shrivastava@learner.manipal.edu::56b53cbf-c1f6-455e-aed9-acdc20eb6894" providerId="AD" clId="Web-{E6136249-7030-B36E-352C-21C429B8CA75}" dt="2022-06-09T17:54:17.236" v="0" actId="1076"/>
        <pc:sldMkLst>
          <pc:docMk/>
          <pc:sldMk cId="925177248" sldId="329"/>
        </pc:sldMkLst>
        <pc:picChg chg="mod">
          <ac:chgData name="DEVOSHREE SHRIVASTAVA - 200911250" userId="S::devoshree.shrivastava@learner.manipal.edu::56b53cbf-c1f6-455e-aed9-acdc20eb6894" providerId="AD" clId="Web-{E6136249-7030-B36E-352C-21C429B8CA75}" dt="2022-06-09T17:54:17.236" v="0" actId="1076"/>
          <ac:picMkLst>
            <pc:docMk/>
            <pc:sldMk cId="925177248" sldId="329"/>
            <ac:picMk id="2050" creationId="{00000000-0000-0000-0000-000000000000}"/>
          </ac:picMkLst>
        </pc:picChg>
      </pc:sldChg>
    </pc:docChg>
  </pc:docChgLst>
  <pc:docChgLst>
    <pc:chgData name="RAVI SHARMA - 2200911268" userId="S::ravi.sharma5@learner.manipal.edu::1d7e0b5d-97e0-462f-aad8-eaaf98910de2" providerId="AD" clId="Web-{65DE1A5E-5E9D-1DEE-D7E4-79BBCA79B323}"/>
    <pc:docChg chg="modSld">
      <pc:chgData name="RAVI SHARMA - 2200911268" userId="S::ravi.sharma5@learner.manipal.edu::1d7e0b5d-97e0-462f-aad8-eaaf98910de2" providerId="AD" clId="Web-{65DE1A5E-5E9D-1DEE-D7E4-79BBCA79B323}" dt="2022-07-18T16:08:46.482" v="2"/>
      <pc:docMkLst>
        <pc:docMk/>
      </pc:docMkLst>
      <pc:sldChg chg="modSp">
        <pc:chgData name="RAVI SHARMA - 2200911268" userId="S::ravi.sharma5@learner.manipal.edu::1d7e0b5d-97e0-462f-aad8-eaaf98910de2" providerId="AD" clId="Web-{65DE1A5E-5E9D-1DEE-D7E4-79BBCA79B323}" dt="2022-07-18T16:08:46.482" v="2"/>
        <pc:sldMkLst>
          <pc:docMk/>
          <pc:sldMk cId="1977193544" sldId="387"/>
        </pc:sldMkLst>
        <pc:graphicFrameChg chg="modGraphic">
          <ac:chgData name="RAVI SHARMA - 2200911268" userId="S::ravi.sharma5@learner.manipal.edu::1d7e0b5d-97e0-462f-aad8-eaaf98910de2" providerId="AD" clId="Web-{65DE1A5E-5E9D-1DEE-D7E4-79BBCA79B323}" dt="2022-07-18T16:08:46.482" v="2"/>
          <ac:graphicFrameMkLst>
            <pc:docMk/>
            <pc:sldMk cId="1977193544" sldId="387"/>
            <ac:graphicFrameMk id="4" creationId="{00000000-0000-0000-0000-000000000000}"/>
          </ac:graphicFrameMkLst>
        </pc:graphicFrameChg>
      </pc:sldChg>
    </pc:docChg>
  </pc:docChgLst>
  <pc:docChgLst>
    <pc:chgData name="SUYASH GUPTA - 200911244" userId="S::suyash.gupta@learner.manipal.edu::46268ebf-9fe5-49e0-b089-d319e52be39d" providerId="AD" clId="Web-{108F1906-A514-4F31-919F-4E363A530958}"/>
    <pc:docChg chg="sldOrd">
      <pc:chgData name="SUYASH GUPTA - 200911244" userId="S::suyash.gupta@learner.manipal.edu::46268ebf-9fe5-49e0-b089-d319e52be39d" providerId="AD" clId="Web-{108F1906-A514-4F31-919F-4E363A530958}" dt="2022-06-04T11:19:07.201" v="1"/>
      <pc:docMkLst>
        <pc:docMk/>
      </pc:docMkLst>
      <pc:sldChg chg="ord">
        <pc:chgData name="SUYASH GUPTA - 200911244" userId="S::suyash.gupta@learner.manipal.edu::46268ebf-9fe5-49e0-b089-d319e52be39d" providerId="AD" clId="Web-{108F1906-A514-4F31-919F-4E363A530958}" dt="2022-06-04T11:19:07.201" v="1"/>
        <pc:sldMkLst>
          <pc:docMk/>
          <pc:sldMk cId="1291501476" sldId="384"/>
        </pc:sldMkLst>
      </pc:sldChg>
    </pc:docChg>
  </pc:docChgLst>
  <pc:docChgLst>
    <pc:chgData name="SIDDHARTH SINGH - 200911045" userId="S::siddharth.singh2@learner.manipal.edu::d37077dd-eae8-4aa4-a495-43109ce73942" providerId="AD" clId="Web-{24B83ED8-C696-4B3B-92B8-993CC837DA37}"/>
    <pc:docChg chg="modSld">
      <pc:chgData name="SIDDHARTH SINGH - 200911045" userId="S::siddharth.singh2@learner.manipal.edu::d37077dd-eae8-4aa4-a495-43109ce73942" providerId="AD" clId="Web-{24B83ED8-C696-4B3B-92B8-993CC837DA37}" dt="2022-06-09T17:34:29.755" v="0" actId="1076"/>
      <pc:docMkLst>
        <pc:docMk/>
      </pc:docMkLst>
      <pc:sldChg chg="modSp">
        <pc:chgData name="SIDDHARTH SINGH - 200911045" userId="S::siddharth.singh2@learner.manipal.edu::d37077dd-eae8-4aa4-a495-43109ce73942" providerId="AD" clId="Web-{24B83ED8-C696-4B3B-92B8-993CC837DA37}" dt="2022-06-09T17:34:29.755" v="0" actId="1076"/>
        <pc:sldMkLst>
          <pc:docMk/>
          <pc:sldMk cId="4107363888" sldId="383"/>
        </pc:sldMkLst>
        <pc:picChg chg="mod">
          <ac:chgData name="SIDDHARTH SINGH - 200911045" userId="S::siddharth.singh2@learner.manipal.edu::d37077dd-eae8-4aa4-a495-43109ce73942" providerId="AD" clId="Web-{24B83ED8-C696-4B3B-92B8-993CC837DA37}" dt="2022-06-09T17:34:29.755" v="0" actId="1076"/>
          <ac:picMkLst>
            <pc:docMk/>
            <pc:sldMk cId="4107363888" sldId="383"/>
            <ac:picMk id="1026" creationId="{00000000-0000-0000-0000-000000000000}"/>
          </ac:picMkLst>
        </pc:picChg>
      </pc:sldChg>
    </pc:docChg>
  </pc:docChgLst>
  <pc:docChgLst>
    <pc:chgData name="HARSHIT KATARIA - 200911120" userId="S::harshit.kataria@learner.manipal.edu::1a1fb09b-762f-4bd2-a6bf-d0cb4437b260" providerId="AD" clId="Web-{116FC4F9-96AA-661D-57C5-ECB36D393830}"/>
    <pc:docChg chg="modSld">
      <pc:chgData name="HARSHIT KATARIA - 200911120" userId="S::harshit.kataria@learner.manipal.edu::1a1fb09b-762f-4bd2-a6bf-d0cb4437b260" providerId="AD" clId="Web-{116FC4F9-96AA-661D-57C5-ECB36D393830}" dt="2022-06-11T07:12:35.355" v="19"/>
      <pc:docMkLst>
        <pc:docMk/>
      </pc:docMkLst>
      <pc:sldChg chg="addSp delSp modSp modMedia">
        <pc:chgData name="HARSHIT KATARIA - 200911120" userId="S::harshit.kataria@learner.manipal.edu::1a1fb09b-762f-4bd2-a6bf-d0cb4437b260" providerId="AD" clId="Web-{116FC4F9-96AA-661D-57C5-ECB36D393830}" dt="2022-06-11T07:12:35.355" v="19"/>
        <pc:sldMkLst>
          <pc:docMk/>
          <pc:sldMk cId="925177248" sldId="329"/>
        </pc:sldMkLst>
        <pc:spChg chg="mod">
          <ac:chgData name="HARSHIT KATARIA - 200911120" userId="S::harshit.kataria@learner.manipal.edu::1a1fb09b-762f-4bd2-a6bf-d0cb4437b260" providerId="AD" clId="Web-{116FC4F9-96AA-661D-57C5-ECB36D393830}" dt="2022-06-10T17:23:22.801" v="13" actId="1076"/>
          <ac:spMkLst>
            <pc:docMk/>
            <pc:sldMk cId="925177248" sldId="329"/>
            <ac:spMk id="2" creationId="{00000000-0000-0000-0000-000000000000}"/>
          </ac:spMkLst>
        </pc:spChg>
        <pc:spChg chg="add del">
          <ac:chgData name="HARSHIT KATARIA - 200911120" userId="S::harshit.kataria@learner.manipal.edu::1a1fb09b-762f-4bd2-a6bf-d0cb4437b260" providerId="AD" clId="Web-{116FC4F9-96AA-661D-57C5-ECB36D393830}" dt="2022-06-11T07:12:35.355" v="19"/>
          <ac:spMkLst>
            <pc:docMk/>
            <pc:sldMk cId="925177248" sldId="329"/>
            <ac:spMk id="4" creationId="{70468F5B-9211-E75A-0577-DA102B9C2AC2}"/>
          </ac:spMkLst>
        </pc:spChg>
        <pc:spChg chg="add del mod">
          <ac:chgData name="HARSHIT KATARIA - 200911120" userId="S::harshit.kataria@learner.manipal.edu::1a1fb09b-762f-4bd2-a6bf-d0cb4437b260" providerId="AD" clId="Web-{116FC4F9-96AA-661D-57C5-ECB36D393830}" dt="2022-06-11T07:12:28.464" v="18"/>
          <ac:spMkLst>
            <pc:docMk/>
            <pc:sldMk cId="925177248" sldId="329"/>
            <ac:spMk id="5" creationId="{82CAA5F8-05F5-82CE-883C-1DF21CC70F10}"/>
          </ac:spMkLst>
        </pc:spChg>
        <pc:picChg chg="mod">
          <ac:chgData name="HARSHIT KATARIA - 200911120" userId="S::harshit.kataria@learner.manipal.edu::1a1fb09b-762f-4bd2-a6bf-d0cb4437b260" providerId="AD" clId="Web-{116FC4F9-96AA-661D-57C5-ECB36D393830}" dt="2022-06-10T17:22:40.909" v="12"/>
          <ac:picMkLst>
            <pc:docMk/>
            <pc:sldMk cId="925177248" sldId="329"/>
            <ac:picMk id="6" creationId="{00000000-0000-0000-0000-000000000000}"/>
          </ac:picMkLst>
        </pc:picChg>
        <pc:picChg chg="mod">
          <ac:chgData name="HARSHIT KATARIA - 200911120" userId="S::harshit.kataria@learner.manipal.edu::1a1fb09b-762f-4bd2-a6bf-d0cb4437b260" providerId="AD" clId="Web-{116FC4F9-96AA-661D-57C5-ECB36D393830}" dt="2022-06-10T17:23:24.691" v="14" actId="1076"/>
          <ac:picMkLst>
            <pc:docMk/>
            <pc:sldMk cId="925177248" sldId="329"/>
            <ac:picMk id="2050" creationId="{00000000-0000-0000-0000-000000000000}"/>
          </ac:picMkLst>
        </pc:picChg>
      </pc:sldChg>
      <pc:sldChg chg="modSp">
        <pc:chgData name="HARSHIT KATARIA - 200911120" userId="S::harshit.kataria@learner.manipal.edu::1a1fb09b-762f-4bd2-a6bf-d0cb4437b260" providerId="AD" clId="Web-{116FC4F9-96AA-661D-57C5-ECB36D393830}" dt="2022-06-10T17:22:17.956" v="7" actId="1076"/>
        <pc:sldMkLst>
          <pc:docMk/>
          <pc:sldMk cId="4107363888" sldId="383"/>
        </pc:sldMkLst>
        <pc:spChg chg="mod">
          <ac:chgData name="HARSHIT KATARIA - 200911120" userId="S::harshit.kataria@learner.manipal.edu::1a1fb09b-762f-4bd2-a6bf-d0cb4437b260" providerId="AD" clId="Web-{116FC4F9-96AA-661D-57C5-ECB36D393830}" dt="2022-06-10T04:38:18.480" v="0" actId="1076"/>
          <ac:spMkLst>
            <pc:docMk/>
            <pc:sldMk cId="4107363888" sldId="383"/>
            <ac:spMk id="3" creationId="{00000000-0000-0000-0000-000000000000}"/>
          </ac:spMkLst>
        </pc:spChg>
        <pc:picChg chg="mod">
          <ac:chgData name="HARSHIT KATARIA - 200911120" userId="S::harshit.kataria@learner.manipal.edu::1a1fb09b-762f-4bd2-a6bf-d0cb4437b260" providerId="AD" clId="Web-{116FC4F9-96AA-661D-57C5-ECB36D393830}" dt="2022-06-10T17:22:17.956" v="7" actId="1076"/>
          <ac:picMkLst>
            <pc:docMk/>
            <pc:sldMk cId="4107363888" sldId="383"/>
            <ac:picMk id="1026" creationId="{00000000-0000-0000-0000-000000000000}"/>
          </ac:picMkLst>
        </pc:picChg>
      </pc:sldChg>
      <pc:sldChg chg="modSp">
        <pc:chgData name="HARSHIT KATARIA - 200911120" userId="S::harshit.kataria@learner.manipal.edu::1a1fb09b-762f-4bd2-a6bf-d0cb4437b260" providerId="AD" clId="Web-{116FC4F9-96AA-661D-57C5-ECB36D393830}" dt="2022-06-10T04:52:46.272" v="6"/>
        <pc:sldMkLst>
          <pc:docMk/>
          <pc:sldMk cId="1977193544" sldId="387"/>
        </pc:sldMkLst>
        <pc:graphicFrameChg chg="modGraphic">
          <ac:chgData name="HARSHIT KATARIA - 200911120" userId="S::harshit.kataria@learner.manipal.edu::1a1fb09b-762f-4bd2-a6bf-d0cb4437b260" providerId="AD" clId="Web-{116FC4F9-96AA-661D-57C5-ECB36D393830}" dt="2022-06-10T04:52:46.272" v="6"/>
          <ac:graphicFrameMkLst>
            <pc:docMk/>
            <pc:sldMk cId="1977193544" sldId="387"/>
            <ac:graphicFrameMk id="4" creationId="{00000000-0000-0000-0000-000000000000}"/>
          </ac:graphicFrameMkLst>
        </pc:graphicFrameChg>
      </pc:sldChg>
    </pc:docChg>
  </pc:docChgLst>
  <pc:docChgLst>
    <pc:chgData name="SURYA BALA SUNDAR - 200911013" userId="S::surya.sundar@learner.manipal.edu::b6e0f04d-a273-417b-9054-515e322a0b38" providerId="AD" clId="Web-{897691C3-A29F-48FF-8457-D67E6B285DC7}"/>
    <pc:docChg chg="modSld">
      <pc:chgData name="SURYA BALA SUNDAR - 200911013" userId="S::surya.sundar@learner.manipal.edu::b6e0f04d-a273-417b-9054-515e322a0b38" providerId="AD" clId="Web-{897691C3-A29F-48FF-8457-D67E6B285DC7}" dt="2022-06-03T07:22:18.642" v="1" actId="1076"/>
      <pc:docMkLst>
        <pc:docMk/>
      </pc:docMkLst>
      <pc:sldChg chg="modSp">
        <pc:chgData name="SURYA BALA SUNDAR - 200911013" userId="S::surya.sundar@learner.manipal.edu::b6e0f04d-a273-417b-9054-515e322a0b38" providerId="AD" clId="Web-{897691C3-A29F-48FF-8457-D67E6B285DC7}" dt="2022-06-03T07:22:18.642" v="1" actId="1076"/>
        <pc:sldMkLst>
          <pc:docMk/>
          <pc:sldMk cId="4107363888" sldId="383"/>
        </pc:sldMkLst>
        <pc:picChg chg="mod">
          <ac:chgData name="SURYA BALA SUNDAR - 200911013" userId="S::surya.sundar@learner.manipal.edu::b6e0f04d-a273-417b-9054-515e322a0b38" providerId="AD" clId="Web-{897691C3-A29F-48FF-8457-D67E6B285DC7}" dt="2022-06-03T07:22:18.642" v="1" actId="1076"/>
          <ac:picMkLst>
            <pc:docMk/>
            <pc:sldMk cId="4107363888" sldId="383"/>
            <ac:picMk id="1026" creationId="{00000000-0000-0000-0000-000000000000}"/>
          </ac:picMkLst>
        </pc:picChg>
      </pc:sldChg>
    </pc:docChg>
  </pc:docChgLst>
  <pc:docChgLst>
    <pc:chgData name="PRADYUMN MITTAL - 200911074" userId="S::pradyumn.mittal@learner.manipal.edu::a0a19b17-1d82-47b8-9168-4a669ec0bded" providerId="AD" clId="Web-{7EBCA9D6-1181-4863-8A30-51483137FBAB}"/>
    <pc:docChg chg="modSld">
      <pc:chgData name="PRADYUMN MITTAL - 200911074" userId="S::pradyumn.mittal@learner.manipal.edu::a0a19b17-1d82-47b8-9168-4a669ec0bded" providerId="AD" clId="Web-{7EBCA9D6-1181-4863-8A30-51483137FBAB}" dt="2022-06-10T20:01:26.374" v="9" actId="20577"/>
      <pc:docMkLst>
        <pc:docMk/>
      </pc:docMkLst>
      <pc:sldChg chg="modSp">
        <pc:chgData name="PRADYUMN MITTAL - 200911074" userId="S::pradyumn.mittal@learner.manipal.edu::a0a19b17-1d82-47b8-9168-4a669ec0bded" providerId="AD" clId="Web-{7EBCA9D6-1181-4863-8A30-51483137FBAB}" dt="2022-06-10T19:44:38.030" v="7" actId="20577"/>
        <pc:sldMkLst>
          <pc:docMk/>
          <pc:sldMk cId="1291501476" sldId="384"/>
        </pc:sldMkLst>
        <pc:spChg chg="mod">
          <ac:chgData name="PRADYUMN MITTAL - 200911074" userId="S::pradyumn.mittal@learner.manipal.edu::a0a19b17-1d82-47b8-9168-4a669ec0bded" providerId="AD" clId="Web-{7EBCA9D6-1181-4863-8A30-51483137FBAB}" dt="2022-06-10T19:44:38.030" v="7" actId="20577"/>
          <ac:spMkLst>
            <pc:docMk/>
            <pc:sldMk cId="1291501476" sldId="384"/>
            <ac:spMk id="2" creationId="{00000000-0000-0000-0000-000000000000}"/>
          </ac:spMkLst>
        </pc:spChg>
        <pc:graphicFrameChg chg="modGraphic">
          <ac:chgData name="PRADYUMN MITTAL - 200911074" userId="S::pradyumn.mittal@learner.manipal.edu::a0a19b17-1d82-47b8-9168-4a669ec0bded" providerId="AD" clId="Web-{7EBCA9D6-1181-4863-8A30-51483137FBAB}" dt="2022-06-10T19:44:03.608" v="0"/>
          <ac:graphicFrameMkLst>
            <pc:docMk/>
            <pc:sldMk cId="1291501476" sldId="384"/>
            <ac:graphicFrameMk id="7" creationId="{00000000-0000-0000-0000-000000000000}"/>
          </ac:graphicFrameMkLst>
        </pc:graphicFrameChg>
      </pc:sldChg>
      <pc:sldChg chg="modSp">
        <pc:chgData name="PRADYUMN MITTAL - 200911074" userId="S::pradyumn.mittal@learner.manipal.edu::a0a19b17-1d82-47b8-9168-4a669ec0bded" providerId="AD" clId="Web-{7EBCA9D6-1181-4863-8A30-51483137FBAB}" dt="2022-06-10T20:01:26.374" v="9" actId="20577"/>
        <pc:sldMkLst>
          <pc:docMk/>
          <pc:sldMk cId="1977193544" sldId="387"/>
        </pc:sldMkLst>
        <pc:spChg chg="mod">
          <ac:chgData name="PRADYUMN MITTAL - 200911074" userId="S::pradyumn.mittal@learner.manipal.edu::a0a19b17-1d82-47b8-9168-4a669ec0bded" providerId="AD" clId="Web-{7EBCA9D6-1181-4863-8A30-51483137FBAB}" dt="2022-06-10T20:01:26.374" v="9" actId="20577"/>
          <ac:spMkLst>
            <pc:docMk/>
            <pc:sldMk cId="1977193544" sldId="387"/>
            <ac:spMk id="6" creationId="{FAB875E2-61F4-B66E-CC9D-9732D85C66AC}"/>
          </ac:spMkLst>
        </pc:spChg>
      </pc:sldChg>
    </pc:docChg>
  </pc:docChgLst>
  <pc:docChgLst>
    <pc:chgData name="SUDIKSHA KOTTACHERY KAMATH - 200911036" userId="S::sudiksha.kamath@learner.manipal.edu::edea5341-7f41-42de-8cda-b9fcb6bc40da" providerId="AD" clId="Web-{1645B6E3-78B8-4726-B25D-D825C4C5A1CE}"/>
    <pc:docChg chg="sldOrd">
      <pc:chgData name="SUDIKSHA KOTTACHERY KAMATH - 200911036" userId="S::sudiksha.kamath@learner.manipal.edu::edea5341-7f41-42de-8cda-b9fcb6bc40da" providerId="AD" clId="Web-{1645B6E3-78B8-4726-B25D-D825C4C5A1CE}" dt="2022-06-04T13:29:49.176" v="0"/>
      <pc:docMkLst>
        <pc:docMk/>
      </pc:docMkLst>
      <pc:sldChg chg="ord">
        <pc:chgData name="SUDIKSHA KOTTACHERY KAMATH - 200911036" userId="S::sudiksha.kamath@learner.manipal.edu::edea5341-7f41-42de-8cda-b9fcb6bc40da" providerId="AD" clId="Web-{1645B6E3-78B8-4726-B25D-D825C4C5A1CE}" dt="2022-06-04T13:29:49.176" v="0"/>
        <pc:sldMkLst>
          <pc:docMk/>
          <pc:sldMk cId="1190236607" sldId="386"/>
        </pc:sldMkLst>
      </pc:sldChg>
    </pc:docChg>
  </pc:docChgLst>
  <pc:docChgLst>
    <pc:chgData name="SHREYANSH RAI - 200911094" userId="S::shreyansh.rai@learner.manipal.edu::fcc195fc-0151-4b12-9b81-935db75ee88b" providerId="AD" clId="Web-{7CD14DF7-F060-4250-A41E-CEDE4CF1B13B}"/>
    <pc:docChg chg="modSld">
      <pc:chgData name="SHREYANSH RAI - 200911094" userId="S::shreyansh.rai@learner.manipal.edu::fcc195fc-0151-4b12-9b81-935db75ee88b" providerId="AD" clId="Web-{7CD14DF7-F060-4250-A41E-CEDE4CF1B13B}" dt="2022-06-09T19:00:44.246" v="1"/>
      <pc:docMkLst>
        <pc:docMk/>
      </pc:docMkLst>
      <pc:sldChg chg="addSp modSp">
        <pc:chgData name="SHREYANSH RAI - 200911094" userId="S::shreyansh.rai@learner.manipal.edu::fcc195fc-0151-4b12-9b81-935db75ee88b" providerId="AD" clId="Web-{7CD14DF7-F060-4250-A41E-CEDE4CF1B13B}" dt="2022-06-09T19:00:44.246" v="1"/>
        <pc:sldMkLst>
          <pc:docMk/>
          <pc:sldMk cId="1630815027" sldId="385"/>
        </pc:sldMkLst>
        <pc:spChg chg="add">
          <ac:chgData name="SHREYANSH RAI - 200911094" userId="S::shreyansh.rai@learner.manipal.edu::fcc195fc-0151-4b12-9b81-935db75ee88b" providerId="AD" clId="Web-{7CD14DF7-F060-4250-A41E-CEDE4CF1B13B}" dt="2022-06-09T19:00:44.246" v="1"/>
          <ac:spMkLst>
            <pc:docMk/>
            <pc:sldMk cId="1630815027" sldId="385"/>
            <ac:spMk id="5" creationId="{DCF92526-08E6-6E20-37CE-129B87F5FB7C}"/>
          </ac:spMkLst>
        </pc:spChg>
        <pc:picChg chg="mod">
          <ac:chgData name="SHREYANSH RAI - 200911094" userId="S::shreyansh.rai@learner.manipal.edu::fcc195fc-0151-4b12-9b81-935db75ee88b" providerId="AD" clId="Web-{7CD14DF7-F060-4250-A41E-CEDE4CF1B13B}" dt="2022-06-09T19:00:39.308" v="0" actId="1076"/>
          <ac:picMkLst>
            <pc:docMk/>
            <pc:sldMk cId="1630815027" sldId="385"/>
            <ac:picMk id="9" creationId="{00000000-0000-0000-0000-000000000000}"/>
          </ac:picMkLst>
        </pc:picChg>
      </pc:sldChg>
    </pc:docChg>
  </pc:docChgLst>
  <pc:docChgLst>
    <pc:chgData name="SIDDHARTH SINGH - 200911045" userId="S::siddharth.singh2@learner.manipal.edu::d37077dd-eae8-4aa4-a495-43109ce73942" providerId="AD" clId="Web-{95C7F070-D3A5-4412-98CF-B748049E3F98}"/>
    <pc:docChg chg="modSld">
      <pc:chgData name="SIDDHARTH SINGH - 200911045" userId="S::siddharth.singh2@learner.manipal.edu::d37077dd-eae8-4aa4-a495-43109ce73942" providerId="AD" clId="Web-{95C7F070-D3A5-4412-98CF-B748049E3F98}" dt="2022-06-10T16:17:20.205" v="3"/>
      <pc:docMkLst>
        <pc:docMk/>
      </pc:docMkLst>
      <pc:sldChg chg="modSp">
        <pc:chgData name="SIDDHARTH SINGH - 200911045" userId="S::siddharth.singh2@learner.manipal.edu::d37077dd-eae8-4aa4-a495-43109ce73942" providerId="AD" clId="Web-{95C7F070-D3A5-4412-98CF-B748049E3F98}" dt="2022-06-10T16:17:20.205" v="3"/>
        <pc:sldMkLst>
          <pc:docMk/>
          <pc:sldMk cId="1977193544" sldId="387"/>
        </pc:sldMkLst>
        <pc:graphicFrameChg chg="mod modGraphic">
          <ac:chgData name="SIDDHARTH SINGH - 200911045" userId="S::siddharth.singh2@learner.manipal.edu::d37077dd-eae8-4aa4-a495-43109ce73942" providerId="AD" clId="Web-{95C7F070-D3A5-4412-98CF-B748049E3F98}" dt="2022-06-10T16:17:20.205" v="3"/>
          <ac:graphicFrameMkLst>
            <pc:docMk/>
            <pc:sldMk cId="1977193544" sldId="387"/>
            <ac:graphicFrameMk id="4" creationId="{00000000-0000-0000-0000-000000000000}"/>
          </ac:graphicFrameMkLst>
        </pc:graphicFrameChg>
      </pc:sldChg>
    </pc:docChg>
  </pc:docChgLst>
  <pc:docChgLst>
    <pc:chgData name="APRAJITA SINGH - 200911224" userId="S::aprajita.singh@learner.manipal.edu::6dabf8fb-5c23-4a77-93f6-f29c5c2110cc" providerId="AD" clId="Web-{89DA59FB-DF6C-4673-BE36-CEB55005BC96}"/>
    <pc:docChg chg="modSld">
      <pc:chgData name="APRAJITA SINGH - 200911224" userId="S::aprajita.singh@learner.manipal.edu::6dabf8fb-5c23-4a77-93f6-f29c5c2110cc" providerId="AD" clId="Web-{89DA59FB-DF6C-4673-BE36-CEB55005BC96}" dt="2022-06-10T10:55:41.050" v="0"/>
      <pc:docMkLst>
        <pc:docMk/>
      </pc:docMkLst>
      <pc:sldChg chg="modSp modMedia">
        <pc:chgData name="APRAJITA SINGH - 200911224" userId="S::aprajita.singh@learner.manipal.edu::6dabf8fb-5c23-4a77-93f6-f29c5c2110cc" providerId="AD" clId="Web-{89DA59FB-DF6C-4673-BE36-CEB55005BC96}" dt="2022-06-10T10:55:41.050" v="0"/>
        <pc:sldMkLst>
          <pc:docMk/>
          <pc:sldMk cId="1291501476" sldId="384"/>
        </pc:sldMkLst>
        <pc:picChg chg="mod">
          <ac:chgData name="APRAJITA SINGH - 200911224" userId="S::aprajita.singh@learner.manipal.edu::6dabf8fb-5c23-4a77-93f6-f29c5c2110cc" providerId="AD" clId="Web-{89DA59FB-DF6C-4673-BE36-CEB55005BC96}" dt="2022-06-10T10:55:41.050" v="0"/>
          <ac:picMkLst>
            <pc:docMk/>
            <pc:sldMk cId="1291501476" sldId="384"/>
            <ac:picMk id="4" creationId="{00000000-0000-0000-0000-000000000000}"/>
          </ac:picMkLst>
        </pc:picChg>
      </pc:sldChg>
    </pc:docChg>
  </pc:docChgLst>
  <pc:docChgLst>
    <pc:chgData name="ARUSHI GANDHI - 200911090" userId="S::arushi.gandhi@learner.manipal.edu::b186a477-33d3-44e8-9ad1-9828a0c4b201" providerId="AD" clId="Web-{A54A3545-173A-5EDB-E7A6-FCF245DE615D}"/>
    <pc:docChg chg="modSld">
      <pc:chgData name="ARUSHI GANDHI - 200911090" userId="S::arushi.gandhi@learner.manipal.edu::b186a477-33d3-44e8-9ad1-9828a0c4b201" providerId="AD" clId="Web-{A54A3545-173A-5EDB-E7A6-FCF245DE615D}" dt="2022-06-10T19:04:32.300" v="4"/>
      <pc:docMkLst>
        <pc:docMk/>
      </pc:docMkLst>
      <pc:sldChg chg="delSp modSp">
        <pc:chgData name="ARUSHI GANDHI - 200911090" userId="S::arushi.gandhi@learner.manipal.edu::b186a477-33d3-44e8-9ad1-9828a0c4b201" providerId="AD" clId="Web-{A54A3545-173A-5EDB-E7A6-FCF245DE615D}" dt="2022-06-10T19:04:32.300" v="4"/>
        <pc:sldMkLst>
          <pc:docMk/>
          <pc:sldMk cId="1190236607" sldId="386"/>
        </pc:sldMkLst>
        <pc:spChg chg="del mod">
          <ac:chgData name="ARUSHI GANDHI - 200911090" userId="S::arushi.gandhi@learner.manipal.edu::b186a477-33d3-44e8-9ad1-9828a0c4b201" providerId="AD" clId="Web-{A54A3545-173A-5EDB-E7A6-FCF245DE615D}" dt="2022-06-10T19:04:32.300" v="4"/>
          <ac:spMkLst>
            <pc:docMk/>
            <pc:sldMk cId="1190236607" sldId="386"/>
            <ac:spMk id="5" creationId="{46E9EE2B-9267-5B79-3FEA-7C79C50566F6}"/>
          </ac:spMkLst>
        </pc:spChg>
        <pc:spChg chg="del mod">
          <ac:chgData name="ARUSHI GANDHI - 200911090" userId="S::arushi.gandhi@learner.manipal.edu::b186a477-33d3-44e8-9ad1-9828a0c4b201" providerId="AD" clId="Web-{A54A3545-173A-5EDB-E7A6-FCF245DE615D}" dt="2022-06-10T19:04:26.690" v="2"/>
          <ac:spMkLst>
            <pc:docMk/>
            <pc:sldMk cId="1190236607" sldId="386"/>
            <ac:spMk id="6" creationId="{5D88132C-9E0E-980D-C799-C3D40895D633}"/>
          </ac:spMkLst>
        </pc:spChg>
      </pc:sldChg>
    </pc:docChg>
  </pc:docChgLst>
  <pc:docChgLst>
    <pc:chgData name="AVIKA SRIVASTAVA - 200911172" userId="S::avika.srivastava@learner.manipal.edu::4ac30641-2850-435d-be21-fa54c9590601" providerId="AD" clId="Web-{19487DDA-AF2A-4C9A-AF02-0741726BAA6C}"/>
    <pc:docChg chg="modSld">
      <pc:chgData name="AVIKA SRIVASTAVA - 200911172" userId="S::avika.srivastava@learner.manipal.edu::4ac30641-2850-435d-be21-fa54c9590601" providerId="AD" clId="Web-{19487DDA-AF2A-4C9A-AF02-0741726BAA6C}" dt="2022-06-10T03:02:07.636" v="0"/>
      <pc:docMkLst>
        <pc:docMk/>
      </pc:docMkLst>
      <pc:sldChg chg="modSp modMedia">
        <pc:chgData name="AVIKA SRIVASTAVA - 200911172" userId="S::avika.srivastava@learner.manipal.edu::4ac30641-2850-435d-be21-fa54c9590601" providerId="AD" clId="Web-{19487DDA-AF2A-4C9A-AF02-0741726BAA6C}" dt="2022-06-10T03:02:07.636" v="0"/>
        <pc:sldMkLst>
          <pc:docMk/>
          <pc:sldMk cId="1630815027" sldId="385"/>
        </pc:sldMkLst>
        <pc:picChg chg="mod">
          <ac:chgData name="AVIKA SRIVASTAVA - 200911172" userId="S::avika.srivastava@learner.manipal.edu::4ac30641-2850-435d-be21-fa54c9590601" providerId="AD" clId="Web-{19487DDA-AF2A-4C9A-AF02-0741726BAA6C}" dt="2022-06-10T03:02:07.636" v="0"/>
          <ac:picMkLst>
            <pc:docMk/>
            <pc:sldMk cId="1630815027" sldId="385"/>
            <ac:picMk id="9" creationId="{00000000-0000-0000-0000-000000000000}"/>
          </ac:picMkLst>
        </pc:picChg>
      </pc:sldChg>
    </pc:docChg>
  </pc:docChgLst>
  <pc:docChgLst>
    <pc:chgData name="PRIYASH DEBUKA - 200911210" userId="S::priyash.debuka@learner.manipal.edu::897a8f55-510d-4612-bd64-f5af3903cae2" providerId="AD" clId="Web-{F7E42EB6-7F1C-44AF-9363-60AEF41BEF1F}"/>
    <pc:docChg chg="modSld">
      <pc:chgData name="PRIYASH DEBUKA - 200911210" userId="S::priyash.debuka@learner.manipal.edu::897a8f55-510d-4612-bd64-f5af3903cae2" providerId="AD" clId="Web-{F7E42EB6-7F1C-44AF-9363-60AEF41BEF1F}" dt="2022-06-02T17:47:52.565" v="0"/>
      <pc:docMkLst>
        <pc:docMk/>
      </pc:docMkLst>
      <pc:sldChg chg="addSp">
        <pc:chgData name="PRIYASH DEBUKA - 200911210" userId="S::priyash.debuka@learner.manipal.edu::897a8f55-510d-4612-bd64-f5af3903cae2" providerId="AD" clId="Web-{F7E42EB6-7F1C-44AF-9363-60AEF41BEF1F}" dt="2022-06-02T17:47:52.565" v="0"/>
        <pc:sldMkLst>
          <pc:docMk/>
          <pc:sldMk cId="1580148976" sldId="393"/>
        </pc:sldMkLst>
        <pc:spChg chg="add">
          <ac:chgData name="PRIYASH DEBUKA - 200911210" userId="S::priyash.debuka@learner.manipal.edu::897a8f55-510d-4612-bd64-f5af3903cae2" providerId="AD" clId="Web-{F7E42EB6-7F1C-44AF-9363-60AEF41BEF1F}" dt="2022-06-02T17:47:52.565" v="0"/>
          <ac:spMkLst>
            <pc:docMk/>
            <pc:sldMk cId="1580148976" sldId="393"/>
            <ac:spMk id="5" creationId="{DD1CF192-2EA6-635A-FCD8-2056D39010B4}"/>
          </ac:spMkLst>
        </pc:spChg>
      </pc:sldChg>
    </pc:docChg>
  </pc:docChgLst>
  <pc:docChgLst>
    <pc:chgData name="BIPASHA KAUL - 200911048" userId="S::bipasha.kaul@learner.manipal.edu::224bf58d-7146-43f9-ae5a-aca3edcbcdb1" providerId="AD" clId="Web-{F2371AAC-773C-408B-875C-A935D69686A8}"/>
    <pc:docChg chg="modSld">
      <pc:chgData name="BIPASHA KAUL - 200911048" userId="S::bipasha.kaul@learner.manipal.edu::224bf58d-7146-43f9-ae5a-aca3edcbcdb1" providerId="AD" clId="Web-{F2371AAC-773C-408B-875C-A935D69686A8}" dt="2022-06-10T10:47:06.631" v="0" actId="1076"/>
      <pc:docMkLst>
        <pc:docMk/>
      </pc:docMkLst>
      <pc:sldChg chg="modSp">
        <pc:chgData name="BIPASHA KAUL - 200911048" userId="S::bipasha.kaul@learner.manipal.edu::224bf58d-7146-43f9-ae5a-aca3edcbcdb1" providerId="AD" clId="Web-{F2371AAC-773C-408B-875C-A935D69686A8}" dt="2022-06-10T10:47:06.631" v="0" actId="1076"/>
        <pc:sldMkLst>
          <pc:docMk/>
          <pc:sldMk cId="1291501476" sldId="384"/>
        </pc:sldMkLst>
        <pc:spChg chg="mod">
          <ac:chgData name="BIPASHA KAUL - 200911048" userId="S::bipasha.kaul@learner.manipal.edu::224bf58d-7146-43f9-ae5a-aca3edcbcdb1" providerId="AD" clId="Web-{F2371AAC-773C-408B-875C-A935D69686A8}" dt="2022-06-10T10:47:06.631" v="0" actId="1076"/>
          <ac:spMkLst>
            <pc:docMk/>
            <pc:sldMk cId="1291501476" sldId="384"/>
            <ac:spMk id="3" creationId="{00000000-0000-0000-0000-000000000000}"/>
          </ac:spMkLst>
        </pc:spChg>
      </pc:sldChg>
    </pc:docChg>
  </pc:docChgLst>
  <pc:docChgLst>
    <pc:chgData name="DEVOSHREE SHRIVASTAVA - 200911250" userId="S::devoshree.shrivastava@learner.manipal.edu::56b53cbf-c1f6-455e-aed9-acdc20eb6894" providerId="AD" clId="Web-{FAC9FBFF-ED80-09C5-9508-0151EBC02893}"/>
    <pc:docChg chg="addSld delSld">
      <pc:chgData name="DEVOSHREE SHRIVASTAVA - 200911250" userId="S::devoshree.shrivastava@learner.manipal.edu::56b53cbf-c1f6-455e-aed9-acdc20eb6894" providerId="AD" clId="Web-{FAC9FBFF-ED80-09C5-9508-0151EBC02893}" dt="2022-06-04T10:27:43.881" v="8"/>
      <pc:docMkLst>
        <pc:docMk/>
      </pc:docMkLst>
      <pc:sldChg chg="new del">
        <pc:chgData name="DEVOSHREE SHRIVASTAVA - 200911250" userId="S::devoshree.shrivastava@learner.manipal.edu::56b53cbf-c1f6-455e-aed9-acdc20eb6894" providerId="AD" clId="Web-{FAC9FBFF-ED80-09C5-9508-0151EBC02893}" dt="2022-06-04T10:27:43.881" v="8"/>
        <pc:sldMkLst>
          <pc:docMk/>
          <pc:sldMk cId="63217232" sldId="394"/>
        </pc:sldMkLst>
      </pc:sldChg>
      <pc:sldChg chg="new del">
        <pc:chgData name="DEVOSHREE SHRIVASTAVA - 200911250" userId="S::devoshree.shrivastava@learner.manipal.edu::56b53cbf-c1f6-455e-aed9-acdc20eb6894" providerId="AD" clId="Web-{FAC9FBFF-ED80-09C5-9508-0151EBC02893}" dt="2022-06-04T10:14:59.646" v="1"/>
        <pc:sldMkLst>
          <pc:docMk/>
          <pc:sldMk cId="1263129547" sldId="394"/>
        </pc:sldMkLst>
      </pc:sldChg>
      <pc:sldChg chg="del">
        <pc:chgData name="DEVOSHREE SHRIVASTAVA - 200911250" userId="S::devoshree.shrivastava@learner.manipal.edu::56b53cbf-c1f6-455e-aed9-acdc20eb6894" providerId="AD" clId="Web-{FAC9FBFF-ED80-09C5-9508-0151EBC02893}" dt="2022-06-04T10:23:18.860" v="2"/>
        <pc:sldMkLst>
          <pc:docMk/>
          <pc:sldMk cId="3895108203" sldId="394"/>
        </pc:sldMkLst>
      </pc:sldChg>
      <pc:sldChg chg="new del">
        <pc:chgData name="DEVOSHREE SHRIVASTAVA - 200911250" userId="S::devoshree.shrivastava@learner.manipal.edu::56b53cbf-c1f6-455e-aed9-acdc20eb6894" providerId="AD" clId="Web-{FAC9FBFF-ED80-09C5-9508-0151EBC02893}" dt="2022-06-04T10:27:42.271" v="7"/>
        <pc:sldMkLst>
          <pc:docMk/>
          <pc:sldMk cId="2617548600" sldId="395"/>
        </pc:sldMkLst>
      </pc:sldChg>
      <pc:sldChg chg="new del">
        <pc:chgData name="DEVOSHREE SHRIVASTAVA - 200911250" userId="S::devoshree.shrivastava@learner.manipal.edu::56b53cbf-c1f6-455e-aed9-acdc20eb6894" providerId="AD" clId="Web-{FAC9FBFF-ED80-09C5-9508-0151EBC02893}" dt="2022-06-04T10:27:40.209" v="6"/>
        <pc:sldMkLst>
          <pc:docMk/>
          <pc:sldMk cId="1592836720" sldId="396"/>
        </pc:sldMkLst>
      </pc:sldChg>
    </pc:docChg>
  </pc:docChgLst>
  <pc:docChgLst>
    <pc:chgData name="UDUPI VEDANT MANDAR - 200911052" userId="S::udupi.mandar@learner.manipal.edu::25fa2d6c-8b19-48ca-863c-ed8258946f3a" providerId="AD" clId="Web-{C7A6D92E-E496-4820-893E-4C8CD6E7AB73}"/>
    <pc:docChg chg="modSld">
      <pc:chgData name="UDUPI VEDANT MANDAR - 200911052" userId="S::udupi.mandar@learner.manipal.edu::25fa2d6c-8b19-48ca-863c-ed8258946f3a" providerId="AD" clId="Web-{C7A6D92E-E496-4820-893E-4C8CD6E7AB73}" dt="2022-06-10T11:15:21.252" v="0" actId="1076"/>
      <pc:docMkLst>
        <pc:docMk/>
      </pc:docMkLst>
      <pc:sldChg chg="modSp">
        <pc:chgData name="UDUPI VEDANT MANDAR - 200911052" userId="S::udupi.mandar@learner.manipal.edu::25fa2d6c-8b19-48ca-863c-ed8258946f3a" providerId="AD" clId="Web-{C7A6D92E-E496-4820-893E-4C8CD6E7AB73}" dt="2022-06-10T11:15:21.252" v="0" actId="1076"/>
        <pc:sldMkLst>
          <pc:docMk/>
          <pc:sldMk cId="1190236607" sldId="386"/>
        </pc:sldMkLst>
        <pc:picChg chg="mod">
          <ac:chgData name="UDUPI VEDANT MANDAR - 200911052" userId="S::udupi.mandar@learner.manipal.edu::25fa2d6c-8b19-48ca-863c-ed8258946f3a" providerId="AD" clId="Web-{C7A6D92E-E496-4820-893E-4C8CD6E7AB73}" dt="2022-06-10T11:15:21.252" v="0" actId="1076"/>
          <ac:picMkLst>
            <pc:docMk/>
            <pc:sldMk cId="1190236607" sldId="386"/>
            <ac:picMk id="7" creationId="{00000000-0000-0000-0000-000000000000}"/>
          </ac:picMkLst>
        </pc:picChg>
      </pc:sldChg>
    </pc:docChg>
  </pc:docChgLst>
  <pc:docChgLst>
    <pc:chgData name="AKSHITA SINGH - 200911064" userId="S::akshita.singh2@learner.manipal.edu::24431e5e-dfa4-4961-9549-566c4e00f44a" providerId="AD" clId="Web-{0E4F97D3-7D12-42F5-972F-7C0149D274B9}"/>
    <pc:docChg chg="modSld">
      <pc:chgData name="AKSHITA SINGH - 200911064" userId="S::akshita.singh2@learner.manipal.edu::24431e5e-dfa4-4961-9549-566c4e00f44a" providerId="AD" clId="Web-{0E4F97D3-7D12-42F5-972F-7C0149D274B9}" dt="2022-06-09T18:06:51.315" v="0"/>
      <pc:docMkLst>
        <pc:docMk/>
      </pc:docMkLst>
      <pc:sldChg chg="modSp modMedia">
        <pc:chgData name="AKSHITA SINGH - 200911064" userId="S::akshita.singh2@learner.manipal.edu::24431e5e-dfa4-4961-9549-566c4e00f44a" providerId="AD" clId="Web-{0E4F97D3-7D12-42F5-972F-7C0149D274B9}" dt="2022-06-09T18:06:51.315" v="0"/>
        <pc:sldMkLst>
          <pc:docMk/>
          <pc:sldMk cId="1580148976" sldId="393"/>
        </pc:sldMkLst>
        <pc:picChg chg="mod">
          <ac:chgData name="AKSHITA SINGH - 200911064" userId="S::akshita.singh2@learner.manipal.edu::24431e5e-dfa4-4961-9549-566c4e00f44a" providerId="AD" clId="Web-{0E4F97D3-7D12-42F5-972F-7C0149D274B9}" dt="2022-06-09T18:06:51.315" v="0"/>
          <ac:picMkLst>
            <pc:docMk/>
            <pc:sldMk cId="1580148976" sldId="393"/>
            <ac:picMk id="3" creationId="{00000000-0000-0000-0000-000000000000}"/>
          </ac:picMkLst>
        </pc:picChg>
      </pc:sldChg>
    </pc:docChg>
  </pc:docChgLst>
  <pc:docChgLst>
    <pc:chgData name="SUDIKSHA KOTTACHERY KAMATH - 200911036" userId="S::sudiksha.kamath@learner.manipal.edu::edea5341-7f41-42de-8cda-b9fcb6bc40da" providerId="AD" clId="Web-{C3B78712-74C9-423D-9F58-9A244EE0D43C}"/>
    <pc:docChg chg="modSld">
      <pc:chgData name="SUDIKSHA KOTTACHERY KAMATH - 200911036" userId="S::sudiksha.kamath@learner.manipal.edu::edea5341-7f41-42de-8cda-b9fcb6bc40da" providerId="AD" clId="Web-{C3B78712-74C9-423D-9F58-9A244EE0D43C}" dt="2022-06-04T14:29:57.078" v="0" actId="1076"/>
      <pc:docMkLst>
        <pc:docMk/>
      </pc:docMkLst>
      <pc:sldChg chg="modSp">
        <pc:chgData name="SUDIKSHA KOTTACHERY KAMATH - 200911036" userId="S::sudiksha.kamath@learner.manipal.edu::edea5341-7f41-42de-8cda-b9fcb6bc40da" providerId="AD" clId="Web-{C3B78712-74C9-423D-9F58-9A244EE0D43C}" dt="2022-06-04T14:29:57.078" v="0" actId="1076"/>
        <pc:sldMkLst>
          <pc:docMk/>
          <pc:sldMk cId="1977193544" sldId="387"/>
        </pc:sldMkLst>
        <pc:picChg chg="mod">
          <ac:chgData name="SUDIKSHA KOTTACHERY KAMATH - 200911036" userId="S::sudiksha.kamath@learner.manipal.edu::edea5341-7f41-42de-8cda-b9fcb6bc40da" providerId="AD" clId="Web-{C3B78712-74C9-423D-9F58-9A244EE0D43C}" dt="2022-06-04T14:29:57.078" v="0" actId="1076"/>
          <ac:picMkLst>
            <pc:docMk/>
            <pc:sldMk cId="1977193544" sldId="387"/>
            <ac:picMk id="5" creationId="{00000000-0000-0000-0000-000000000000}"/>
          </ac:picMkLst>
        </pc:picChg>
      </pc:sldChg>
    </pc:docChg>
  </pc:docChgLst>
  <pc:docChgLst>
    <pc:chgData name="SIDDHARTH SINGH - 200911045" userId="S::siddharth.singh2@learner.manipal.edu::d37077dd-eae8-4aa4-a495-43109ce73942" providerId="AD" clId="Web-{FC4C1050-E562-4028-A1B9-1879EE6913AF}"/>
    <pc:docChg chg="modSld">
      <pc:chgData name="SIDDHARTH SINGH - 200911045" userId="S::siddharth.singh2@learner.manipal.edu::d37077dd-eae8-4aa4-a495-43109ce73942" providerId="AD" clId="Web-{FC4C1050-E562-4028-A1B9-1879EE6913AF}" dt="2022-06-09T21:35:54.065" v="0" actId="688"/>
      <pc:docMkLst>
        <pc:docMk/>
      </pc:docMkLst>
      <pc:sldChg chg="modSp">
        <pc:chgData name="SIDDHARTH SINGH - 200911045" userId="S::siddharth.singh2@learner.manipal.edu::d37077dd-eae8-4aa4-a495-43109ce73942" providerId="AD" clId="Web-{FC4C1050-E562-4028-A1B9-1879EE6913AF}" dt="2022-06-09T21:35:54.065" v="0" actId="688"/>
        <pc:sldMkLst>
          <pc:docMk/>
          <pc:sldMk cId="925177248" sldId="329"/>
        </pc:sldMkLst>
        <pc:picChg chg="mod">
          <ac:chgData name="SIDDHARTH SINGH - 200911045" userId="S::siddharth.singh2@learner.manipal.edu::d37077dd-eae8-4aa4-a495-43109ce73942" providerId="AD" clId="Web-{FC4C1050-E562-4028-A1B9-1879EE6913AF}" dt="2022-06-09T21:35:54.065" v="0" actId="688"/>
          <ac:picMkLst>
            <pc:docMk/>
            <pc:sldMk cId="925177248" sldId="329"/>
            <ac:picMk id="2050" creationId="{00000000-0000-0000-0000-000000000000}"/>
          </ac:picMkLst>
        </pc:picChg>
      </pc:sldChg>
    </pc:docChg>
  </pc:docChgLst>
  <pc:docChgLst>
    <pc:chgData name="AYUTTAM ABHIRAM - 200911198" userId="S::ayuttam.abhiram@learner.manipal.edu::ee1d423c-cdd8-4986-bab1-0507ef81670a" providerId="AD" clId="Web-{A5892766-70CE-450D-930A-3DE293D0B57C}"/>
    <pc:docChg chg="modSld">
      <pc:chgData name="AYUTTAM ABHIRAM - 200911198" userId="S::ayuttam.abhiram@learner.manipal.edu::ee1d423c-cdd8-4986-bab1-0507ef81670a" providerId="AD" clId="Web-{A5892766-70CE-450D-930A-3DE293D0B57C}" dt="2022-06-10T12:11:06.942" v="2" actId="1076"/>
      <pc:docMkLst>
        <pc:docMk/>
      </pc:docMkLst>
      <pc:sldChg chg="modSp">
        <pc:chgData name="AYUTTAM ABHIRAM - 200911198" userId="S::ayuttam.abhiram@learner.manipal.edu::ee1d423c-cdd8-4986-bab1-0507ef81670a" providerId="AD" clId="Web-{A5892766-70CE-450D-930A-3DE293D0B57C}" dt="2022-06-10T12:11:06.942" v="2" actId="1076"/>
        <pc:sldMkLst>
          <pc:docMk/>
          <pc:sldMk cId="2159134759" sldId="388"/>
        </pc:sldMkLst>
        <pc:picChg chg="mod">
          <ac:chgData name="AYUTTAM ABHIRAM - 200911198" userId="S::ayuttam.abhiram@learner.manipal.edu::ee1d423c-cdd8-4986-bab1-0507ef81670a" providerId="AD" clId="Web-{A5892766-70CE-450D-930A-3DE293D0B57C}" dt="2022-06-10T12:11:06.942" v="2" actId="1076"/>
          <ac:picMkLst>
            <pc:docMk/>
            <pc:sldMk cId="2159134759" sldId="388"/>
            <ac:picMk id="3" creationId="{00000000-0000-0000-0000-000000000000}"/>
          </ac:picMkLst>
        </pc:picChg>
      </pc:sldChg>
    </pc:docChg>
  </pc:docChgLst>
  <pc:docChgLst>
    <pc:chgData name="JOSHUA BENJAMIN - 200911059" userId="S::joshua.benjamin@learner.manipal.edu::0f756804-03cb-491d-a413-29171d9a166d" providerId="AD" clId="Web-{F65E1A92-1BE2-4B41-A61F-A9DABBE7CE26}"/>
    <pc:docChg chg="modSld">
      <pc:chgData name="JOSHUA BENJAMIN - 200911059" userId="S::joshua.benjamin@learner.manipal.edu::0f756804-03cb-491d-a413-29171d9a166d" providerId="AD" clId="Web-{F65E1A92-1BE2-4B41-A61F-A9DABBE7CE26}" dt="2022-07-11T08:12:27.012" v="2" actId="1076"/>
      <pc:docMkLst>
        <pc:docMk/>
      </pc:docMkLst>
      <pc:sldChg chg="modSp">
        <pc:chgData name="JOSHUA BENJAMIN - 200911059" userId="S::joshua.benjamin@learner.manipal.edu::0f756804-03cb-491d-a413-29171d9a166d" providerId="AD" clId="Web-{F65E1A92-1BE2-4B41-A61F-A9DABBE7CE26}" dt="2022-07-11T08:12:27.012" v="2" actId="1076"/>
        <pc:sldMkLst>
          <pc:docMk/>
          <pc:sldMk cId="1977193544" sldId="387"/>
        </pc:sldMkLst>
        <pc:picChg chg="mod">
          <ac:chgData name="JOSHUA BENJAMIN - 200911059" userId="S::joshua.benjamin@learner.manipal.edu::0f756804-03cb-491d-a413-29171d9a166d" providerId="AD" clId="Web-{F65E1A92-1BE2-4B41-A61F-A9DABBE7CE26}" dt="2022-07-11T08:12:27.012" v="2" actId="1076"/>
          <ac:picMkLst>
            <pc:docMk/>
            <pc:sldMk cId="1977193544" sldId="387"/>
            <ac:picMk id="5" creationId="{00000000-0000-0000-0000-000000000000}"/>
          </ac:picMkLst>
        </pc:picChg>
      </pc:sldChg>
    </pc:docChg>
  </pc:docChgLst>
  <pc:docChgLst>
    <pc:chgData name="PRANAV ADISUMALLI RAJINI - 200911140" userId="S::pranav.rajini@learner.manipal.edu::ff9f3102-0719-4f1f-854f-71fe07b70fa7" providerId="AD" clId="Web-{A78FB5F2-FAE1-4EF5-93F2-46AFA85CF90E}"/>
    <pc:docChg chg="modSld">
      <pc:chgData name="PRANAV ADISUMALLI RAJINI - 200911140" userId="S::pranav.rajini@learner.manipal.edu::ff9f3102-0719-4f1f-854f-71fe07b70fa7" providerId="AD" clId="Web-{A78FB5F2-FAE1-4EF5-93F2-46AFA85CF90E}" dt="2022-06-10T21:28:52.906" v="2" actId="1076"/>
      <pc:docMkLst>
        <pc:docMk/>
      </pc:docMkLst>
      <pc:sldChg chg="modSp">
        <pc:chgData name="PRANAV ADISUMALLI RAJINI - 200911140" userId="S::pranav.rajini@learner.manipal.edu::ff9f3102-0719-4f1f-854f-71fe07b70fa7" providerId="AD" clId="Web-{A78FB5F2-FAE1-4EF5-93F2-46AFA85CF90E}" dt="2022-06-10T21:28:52.906" v="2" actId="1076"/>
        <pc:sldMkLst>
          <pc:docMk/>
          <pc:sldMk cId="4107363888" sldId="383"/>
        </pc:sldMkLst>
        <pc:picChg chg="mod">
          <ac:chgData name="PRANAV ADISUMALLI RAJINI - 200911140" userId="S::pranav.rajini@learner.manipal.edu::ff9f3102-0719-4f1f-854f-71fe07b70fa7" providerId="AD" clId="Web-{A78FB5F2-FAE1-4EF5-93F2-46AFA85CF90E}" dt="2022-06-10T21:28:52.906" v="2" actId="1076"/>
          <ac:picMkLst>
            <pc:docMk/>
            <pc:sldMk cId="4107363888" sldId="383"/>
            <ac:picMk id="9" creationId="{00000000-0000-0000-0000-000000000000}"/>
          </ac:picMkLst>
        </pc:picChg>
      </pc:sldChg>
      <pc:sldChg chg="modSp">
        <pc:chgData name="PRANAV ADISUMALLI RAJINI - 200911140" userId="S::pranav.rajini@learner.manipal.edu::ff9f3102-0719-4f1f-854f-71fe07b70fa7" providerId="AD" clId="Web-{A78FB5F2-FAE1-4EF5-93F2-46AFA85CF90E}" dt="2022-06-10T20:53:44.976" v="0" actId="1076"/>
        <pc:sldMkLst>
          <pc:docMk/>
          <pc:sldMk cId="1977193544" sldId="387"/>
        </pc:sldMkLst>
        <pc:picChg chg="mod">
          <ac:chgData name="PRANAV ADISUMALLI RAJINI - 200911140" userId="S::pranav.rajini@learner.manipal.edu::ff9f3102-0719-4f1f-854f-71fe07b70fa7" providerId="AD" clId="Web-{A78FB5F2-FAE1-4EF5-93F2-46AFA85CF90E}" dt="2022-06-10T20:53:44.976" v="0" actId="1076"/>
          <ac:picMkLst>
            <pc:docMk/>
            <pc:sldMk cId="1977193544" sldId="387"/>
            <ac:picMk id="5" creationId="{00000000-0000-0000-0000-000000000000}"/>
          </ac:picMkLst>
        </pc:picChg>
      </pc:sldChg>
    </pc:docChg>
  </pc:docChgLst>
  <pc:docChgLst>
    <pc:chgData name="NAYAN SACHAN - 200911232" userId="S::nayan.sachan@learner.manipal.edu::3300cc70-2133-4b51-953d-3d73b184d06d" providerId="AD" clId="Web-{2D291EA9-66E8-4801-9DCF-06C22EDBAF99}"/>
    <pc:docChg chg="modSld">
      <pc:chgData name="NAYAN SACHAN - 200911232" userId="S::nayan.sachan@learner.manipal.edu::3300cc70-2133-4b51-953d-3d73b184d06d" providerId="AD" clId="Web-{2D291EA9-66E8-4801-9DCF-06C22EDBAF99}" dt="2022-06-10T19:33:03.098" v="0"/>
      <pc:docMkLst>
        <pc:docMk/>
      </pc:docMkLst>
      <pc:sldChg chg="addSp">
        <pc:chgData name="NAYAN SACHAN - 200911232" userId="S::nayan.sachan@learner.manipal.edu::3300cc70-2133-4b51-953d-3d73b184d06d" providerId="AD" clId="Web-{2D291EA9-66E8-4801-9DCF-06C22EDBAF99}" dt="2022-06-10T19:33:03.098" v="0"/>
        <pc:sldMkLst>
          <pc:docMk/>
          <pc:sldMk cId="1977193544" sldId="387"/>
        </pc:sldMkLst>
        <pc:spChg chg="add">
          <ac:chgData name="NAYAN SACHAN - 200911232" userId="S::nayan.sachan@learner.manipal.edu::3300cc70-2133-4b51-953d-3d73b184d06d" providerId="AD" clId="Web-{2D291EA9-66E8-4801-9DCF-06C22EDBAF99}" dt="2022-06-10T19:33:03.098" v="0"/>
          <ac:spMkLst>
            <pc:docMk/>
            <pc:sldMk cId="1977193544" sldId="387"/>
            <ac:spMk id="6" creationId="{FAB875E2-61F4-B66E-CC9D-9732D85C66AC}"/>
          </ac:spMkLst>
        </pc:spChg>
      </pc:sldChg>
    </pc:docChg>
  </pc:docChgLst>
  <pc:docChgLst>
    <pc:chgData name="DEVOSHREE SHRIVASTAVA - 200911250" userId="S::devoshree.shrivastava@learner.manipal.edu::56b53cbf-c1f6-455e-aed9-acdc20eb6894" providerId="AD" clId="Web-{9233F726-08D4-00AF-02E9-DA851CAF00AE}"/>
    <pc:docChg chg="addSld delSld">
      <pc:chgData name="DEVOSHREE SHRIVASTAVA - 200911250" userId="S::devoshree.shrivastava@learner.manipal.edu::56b53cbf-c1f6-455e-aed9-acdc20eb6894" providerId="AD" clId="Web-{9233F726-08D4-00AF-02E9-DA851CAF00AE}" dt="2022-06-04T10:23:10.739" v="6"/>
      <pc:docMkLst>
        <pc:docMk/>
      </pc:docMkLst>
      <pc:sldChg chg="new">
        <pc:chgData name="DEVOSHREE SHRIVASTAVA - 200911250" userId="S::devoshree.shrivastava@learner.manipal.edu::56b53cbf-c1f6-455e-aed9-acdc20eb6894" providerId="AD" clId="Web-{9233F726-08D4-00AF-02E9-DA851CAF00AE}" dt="2022-06-04T10:23:01.817" v="0"/>
        <pc:sldMkLst>
          <pc:docMk/>
          <pc:sldMk cId="3895108203" sldId="394"/>
        </pc:sldMkLst>
      </pc:sldChg>
      <pc:sldChg chg="new del">
        <pc:chgData name="DEVOSHREE SHRIVASTAVA - 200911250" userId="S::devoshree.shrivastava@learner.manipal.edu::56b53cbf-c1f6-455e-aed9-acdc20eb6894" providerId="AD" clId="Web-{9233F726-08D4-00AF-02E9-DA851CAF00AE}" dt="2022-06-04T10:23:10.739" v="6"/>
        <pc:sldMkLst>
          <pc:docMk/>
          <pc:sldMk cId="3373170999" sldId="395"/>
        </pc:sldMkLst>
      </pc:sldChg>
      <pc:sldChg chg="new del">
        <pc:chgData name="DEVOSHREE SHRIVASTAVA - 200911250" userId="S::devoshree.shrivastava@learner.manipal.edu::56b53cbf-c1f6-455e-aed9-acdc20eb6894" providerId="AD" clId="Web-{9233F726-08D4-00AF-02E9-DA851CAF00AE}" dt="2022-06-04T10:23:08.911" v="5"/>
        <pc:sldMkLst>
          <pc:docMk/>
          <pc:sldMk cId="2359027679" sldId="396"/>
        </pc:sldMkLst>
      </pc:sldChg>
      <pc:sldChg chg="new del">
        <pc:chgData name="DEVOSHREE SHRIVASTAVA - 200911250" userId="S::devoshree.shrivastava@learner.manipal.edu::56b53cbf-c1f6-455e-aed9-acdc20eb6894" providerId="AD" clId="Web-{9233F726-08D4-00AF-02E9-DA851CAF00AE}" dt="2022-06-04T10:23:06.708" v="4"/>
        <pc:sldMkLst>
          <pc:docMk/>
          <pc:sldMk cId="1437165324" sldId="39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43B54160-E5B7-421A-8CD3-BD544F0E9EA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3310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E3CC5992-AE0E-4A46-8351-0D7587CE9DA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3306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3A6EF6E3-BBCB-4644-A766-9C9F0A55F3BF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8A82-CE09-4879-9027-F61B270D7B2B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71CE-9FA7-4CC4-A8E5-47C9D2340AA0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 altLang="zh-TW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D67D1EB-9B01-44FC-96D3-DF3894A281AD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FBDA2-80DE-4690-8821-0319013F593B}" type="slidenum">
              <a:rPr lang="zh-TW" altLang="en-US" smtClean="0"/>
              <a:pPr/>
              <a:t>‹#›</a:t>
            </a:fld>
            <a:endParaRPr lang="en-US" altLang="zh-TW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3C2C7-96ED-4799-B913-B5DFB354E442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2B7D6432-82A6-4782-A364-9B1280419FFA}" type="slidenum">
              <a:rPr lang="zh-TW" altLang="en-US" smtClean="0"/>
              <a:pPr/>
              <a:t>‹#›</a:t>
            </a:fld>
            <a:endParaRPr lang="en-US" altLang="zh-TW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CCBA-D0C8-4682-8CC5-1FE201DA20E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93B1A-6188-4E98-8324-412518D2C1F3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38B80-12A4-4BB2-AA3F-57D4174A3E12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F697-788B-4357-BE69-8F6A83A61BE4}" type="slidenum">
              <a:rPr lang="zh-TW" altLang="en-US" smtClean="0"/>
              <a:pPr/>
              <a:t>‹#›</a:t>
            </a:fld>
            <a:endParaRPr lang="en-US" altLang="zh-TW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975D7FE-7690-4011-ABD7-251792158D09}" type="slidenum">
              <a:rPr lang="zh-TW" altLang="en-US" smtClean="0"/>
              <a:pPr/>
              <a:t>‹#›</a:t>
            </a:fld>
            <a:endParaRPr lang="en-US" altLang="zh-TW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Multiplication Algorithms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F6E3-BBCB-4644-A766-9C9F0A55F3BF}" type="slidenum">
              <a:rPr lang="zh-TW" altLang="en-US" smtClean="0"/>
              <a:pPr/>
              <a:t>1</a:t>
            </a:fld>
            <a:endParaRPr lang="en-US" altLang="zh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CF192-2EA6-635A-FCD8-2056D39010B4}"/>
              </a:ext>
            </a:extLst>
          </p:cNvPr>
          <p:cNvSpPr txBox="1"/>
          <p:nvPr/>
        </p:nvSpPr>
        <p:spPr>
          <a:xfrm>
            <a:off x="3200399" y="320039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D471A-6289-9B16-7C60-C798FC38A806}"/>
              </a:ext>
            </a:extLst>
          </p:cNvPr>
          <p:cNvSpPr txBox="1"/>
          <p:nvPr/>
        </p:nvSpPr>
        <p:spPr>
          <a:xfrm>
            <a:off x="3200400" y="320039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801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41"/>
    </mc:Choice>
    <mc:Fallback xmlns="">
      <p:transition spd="slow" advTm="20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and Shift method</a:t>
            </a:r>
          </a:p>
        </p:txBody>
      </p:sp>
      <p:pic>
        <p:nvPicPr>
          <p:cNvPr id="1026" name="Picture 2" descr="C:\Users\faculty\Desktop\Folders\New folder\COMP\DIVYA_1\ds005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r="42924" b="14995"/>
          <a:stretch/>
        </p:blipFill>
        <p:spPr bwMode="auto">
          <a:xfrm>
            <a:off x="4386085" y="1083189"/>
            <a:ext cx="4536504" cy="559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827584" y="2274838"/>
            <a:ext cx="2519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/>
              <a:t>0111×0011</a:t>
            </a:r>
          </a:p>
          <a:p>
            <a:pPr algn="r"/>
            <a:r>
              <a:rPr lang="en-US"/>
              <a:t>0111</a:t>
            </a:r>
          </a:p>
          <a:p>
            <a:r>
              <a:rPr lang="en-US"/>
              <a:t>                     0111</a:t>
            </a:r>
          </a:p>
          <a:p>
            <a:r>
              <a:rPr lang="en-US"/>
              <a:t>                   0000</a:t>
            </a:r>
          </a:p>
          <a:p>
            <a:r>
              <a:rPr lang="en-US" u="sng"/>
              <a:t>                 0000</a:t>
            </a:r>
          </a:p>
          <a:p>
            <a:r>
              <a:rPr lang="en-US" u="sng"/>
              <a:t>                    10101      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1471" y="6032500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71450" y="3826002"/>
            <a:ext cx="758952" cy="246888"/>
          </a:xfrm>
        </p:spPr>
        <p:txBody>
          <a:bodyPr/>
          <a:lstStyle/>
          <a:p>
            <a:fld id="{6D67D1EB-9B01-44FC-96D3-DF3894A281AD}" type="slidenum">
              <a:rPr lang="zh-TW" altLang="en-US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73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75"/>
    </mc:Choice>
    <mc:Fallback xmlns="">
      <p:transition spd="slow" advTm="215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US"/>
              <a:t>15×15= 225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711022"/>
              </p:ext>
            </p:extLst>
          </p:nvPr>
        </p:nvGraphicFramePr>
        <p:xfrm>
          <a:off x="395537" y="1484784"/>
          <a:ext cx="7920879" cy="494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814">
                  <a:extLst>
                    <a:ext uri="{9D8B030D-6E8A-4147-A177-3AD203B41FA5}">
                      <a16:colId xmlns:a16="http://schemas.microsoft.com/office/drawing/2014/main" val="1707695032"/>
                    </a:ext>
                  </a:extLst>
                </a:gridCol>
                <a:gridCol w="1017360">
                  <a:extLst>
                    <a:ext uri="{9D8B030D-6E8A-4147-A177-3AD203B41FA5}">
                      <a16:colId xmlns:a16="http://schemas.microsoft.com/office/drawing/2014/main" val="337752250"/>
                    </a:ext>
                  </a:extLst>
                </a:gridCol>
                <a:gridCol w="1489707">
                  <a:extLst>
                    <a:ext uri="{9D8B030D-6E8A-4147-A177-3AD203B41FA5}">
                      <a16:colId xmlns:a16="http://schemas.microsoft.com/office/drawing/2014/main" val="2882290854"/>
                    </a:ext>
                  </a:extLst>
                </a:gridCol>
                <a:gridCol w="1049659">
                  <a:extLst>
                    <a:ext uri="{9D8B030D-6E8A-4147-A177-3AD203B41FA5}">
                      <a16:colId xmlns:a16="http://schemas.microsoft.com/office/drawing/2014/main" val="1913201816"/>
                    </a:ext>
                  </a:extLst>
                </a:gridCol>
                <a:gridCol w="1017360">
                  <a:extLst>
                    <a:ext uri="{9D8B030D-6E8A-4147-A177-3AD203B41FA5}">
                      <a16:colId xmlns:a16="http://schemas.microsoft.com/office/drawing/2014/main" val="1039401379"/>
                    </a:ext>
                  </a:extLst>
                </a:gridCol>
                <a:gridCol w="1953979">
                  <a:extLst>
                    <a:ext uri="{9D8B030D-6E8A-4147-A177-3AD203B41FA5}">
                      <a16:colId xmlns:a16="http://schemas.microsoft.com/office/drawing/2014/main" val="359010212"/>
                    </a:ext>
                  </a:extLst>
                </a:gridCol>
              </a:tblGrid>
              <a:tr h="421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M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F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A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Q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Size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Remarks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767811"/>
                  </a:ext>
                </a:extLst>
              </a:tr>
              <a:tr h="421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Initialization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029520"/>
                  </a:ext>
                </a:extLst>
              </a:tr>
              <a:tr h="421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A=A+M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1960260"/>
                  </a:ext>
                </a:extLst>
              </a:tr>
              <a:tr h="81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RS(FAQ),size-1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633338"/>
                  </a:ext>
                </a:extLst>
              </a:tr>
              <a:tr h="421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A=A+M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8435253"/>
                  </a:ext>
                </a:extLst>
              </a:tr>
              <a:tr h="81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1011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RS(FAQ),size-1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142544"/>
                  </a:ext>
                </a:extLst>
              </a:tr>
              <a:tr h="421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1010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A=A+M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8044250"/>
                  </a:ext>
                </a:extLst>
              </a:tr>
              <a:tr h="3982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0011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RS(FAQ),size-1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232007"/>
                  </a:ext>
                </a:extLst>
              </a:tr>
              <a:tr h="3982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0011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A=A+M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5666364"/>
                  </a:ext>
                </a:extLst>
              </a:tr>
              <a:tr h="3982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RS(FAQ),size-1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53845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91454" y="6518557"/>
            <a:ext cx="758952" cy="246888"/>
          </a:xfrm>
        </p:spPr>
        <p:txBody>
          <a:bodyPr/>
          <a:lstStyle/>
          <a:p>
            <a:fld id="{6D67D1EB-9B01-44FC-96D3-DF3894A281AD}" type="slidenum">
              <a:rPr lang="zh-TW" altLang="en-US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15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128"/>
    </mc:Choice>
    <mc:Fallback xmlns="">
      <p:transition spd="slow" advTm="353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Booth’s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0110111 (55) Multiplier</a:t>
            </a:r>
          </a:p>
          <a:p>
            <a:r>
              <a:rPr lang="en-US"/>
              <a:t>01101110</a:t>
            </a:r>
          </a:p>
          <a:p>
            <a:r>
              <a:rPr lang="en-US"/>
              <a:t>10 Ī100 Ī (55)Booth’s multiplier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4982" y="4801577"/>
            <a:ext cx="609600" cy="60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7D1EB-9B01-44FC-96D3-DF3894A281AD}" type="slidenum">
              <a:rPr lang="zh-TW" altLang="en-US" smtClean="0"/>
              <a:pPr/>
              <a:t>4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A21CF-FAF8-8BC4-5DCE-6751C3DAD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438963"/>
            <a:ext cx="4408714" cy="2662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92526-08E6-6E20-37CE-129B87F5FB7C}"/>
              </a:ext>
            </a:extLst>
          </p:cNvPr>
          <p:cNvSpPr txBox="1"/>
          <p:nvPr/>
        </p:nvSpPr>
        <p:spPr>
          <a:xfrm>
            <a:off x="3200400" y="3200400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308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168"/>
    </mc:Choice>
    <mc:Fallback xmlns="">
      <p:transition spd="slow" advTm="21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42875"/>
            <a:ext cx="3619128" cy="838200"/>
          </a:xfrm>
        </p:spPr>
        <p:txBody>
          <a:bodyPr>
            <a:normAutofit fontScale="90000"/>
          </a:bodyPr>
          <a:lstStyle/>
          <a:p>
            <a:r>
              <a:rPr lang="en-US"/>
              <a:t>Booth’s Algorithm</a:t>
            </a:r>
          </a:p>
        </p:txBody>
      </p:sp>
      <p:pic>
        <p:nvPicPr>
          <p:cNvPr id="2050" name="Picture 2" descr="C:\Users\faculty\Desktop\Folders\New folder\COMP\DIVYA_1\ds006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6"/>
          <a:stretch/>
        </p:blipFill>
        <p:spPr bwMode="auto">
          <a:xfrm>
            <a:off x="4192386" y="89593"/>
            <a:ext cx="4624968" cy="66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975" y="3432175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7D1EB-9B01-44FC-96D3-DF3894A281AD}" type="slidenum">
              <a:rPr lang="zh-TW" altLang="en-US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517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53"/>
    </mc:Choice>
    <mc:Fallback xmlns="">
      <p:transition spd="slow" advTm="22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15×-15= -225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422005"/>
              </p:ext>
            </p:extLst>
          </p:nvPr>
        </p:nvGraphicFramePr>
        <p:xfrm>
          <a:off x="611560" y="1812131"/>
          <a:ext cx="7704852" cy="40886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327">
                  <a:extLst>
                    <a:ext uri="{9D8B030D-6E8A-4147-A177-3AD203B41FA5}">
                      <a16:colId xmlns:a16="http://schemas.microsoft.com/office/drawing/2014/main" val="2781910015"/>
                    </a:ext>
                  </a:extLst>
                </a:gridCol>
                <a:gridCol w="1443194">
                  <a:extLst>
                    <a:ext uri="{9D8B030D-6E8A-4147-A177-3AD203B41FA5}">
                      <a16:colId xmlns:a16="http://schemas.microsoft.com/office/drawing/2014/main" val="2562367273"/>
                    </a:ext>
                  </a:extLst>
                </a:gridCol>
                <a:gridCol w="1016883">
                  <a:extLst>
                    <a:ext uri="{9D8B030D-6E8A-4147-A177-3AD203B41FA5}">
                      <a16:colId xmlns:a16="http://schemas.microsoft.com/office/drawing/2014/main" val="3243978242"/>
                    </a:ext>
                  </a:extLst>
                </a:gridCol>
                <a:gridCol w="1016883">
                  <a:extLst>
                    <a:ext uri="{9D8B030D-6E8A-4147-A177-3AD203B41FA5}">
                      <a16:colId xmlns:a16="http://schemas.microsoft.com/office/drawing/2014/main" val="2102022697"/>
                    </a:ext>
                  </a:extLst>
                </a:gridCol>
                <a:gridCol w="985596">
                  <a:extLst>
                    <a:ext uri="{9D8B030D-6E8A-4147-A177-3AD203B41FA5}">
                      <a16:colId xmlns:a16="http://schemas.microsoft.com/office/drawing/2014/main" val="78053633"/>
                    </a:ext>
                  </a:extLst>
                </a:gridCol>
                <a:gridCol w="1892969">
                  <a:extLst>
                    <a:ext uri="{9D8B030D-6E8A-4147-A177-3AD203B41FA5}">
                      <a16:colId xmlns:a16="http://schemas.microsoft.com/office/drawing/2014/main" val="1109090990"/>
                    </a:ext>
                  </a:extLst>
                </a:gridCol>
              </a:tblGrid>
              <a:tr h="3929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M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A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Q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Q(-1)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Size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Remarks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3676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00000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Initialization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27221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A=A-M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6351002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ARS(AQ),size-1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13318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00111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A=A+M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9973188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00011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ARS(AQ),size-1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22261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ARS(AQ),size-1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3894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00000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ARS(AQ),size-1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7770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A=A-M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75689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ARS(AQ),size-1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26148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7139" y="5993921"/>
            <a:ext cx="609600" cy="1468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7D1EB-9B01-44FC-96D3-DF3894A281AD}" type="slidenum">
              <a:rPr lang="zh-TW" altLang="en-US" smtClean="0"/>
              <a:pPr/>
              <a:t>6</a:t>
            </a:fld>
            <a:endParaRPr lang="en-US" altLang="zh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875E2-61F4-B66E-CC9D-9732D85C66AC}"/>
              </a:ext>
            </a:extLst>
          </p:cNvPr>
          <p:cNvSpPr txBox="1"/>
          <p:nvPr/>
        </p:nvSpPr>
        <p:spPr>
          <a:xfrm>
            <a:off x="3200399" y="320039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719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853"/>
    </mc:Choice>
    <mc:Fallback xmlns="">
      <p:transition spd="slow" advTm="469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Solve using Booth’s Algorithm</a:t>
            </a:r>
          </a:p>
          <a:p>
            <a:r>
              <a:rPr lang="en-US">
                <a:solidFill>
                  <a:schemeClr val="tx1"/>
                </a:solidFill>
              </a:rPr>
              <a:t>-13 × -12</a:t>
            </a:r>
          </a:p>
          <a:p>
            <a:r>
              <a:rPr lang="en-US">
                <a:solidFill>
                  <a:schemeClr val="tx1"/>
                </a:solidFill>
              </a:rPr>
              <a:t>-14 × 11</a:t>
            </a:r>
          </a:p>
          <a:p>
            <a:r>
              <a:rPr lang="en-US">
                <a:solidFill>
                  <a:schemeClr val="tx1"/>
                </a:solidFill>
              </a:rPr>
              <a:t>9 × 10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0521" y="5502413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7D1EB-9B01-44FC-96D3-DF3894A281AD}" type="slidenum">
              <a:rPr lang="zh-TW" altLang="en-US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91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490"/>
    </mc:Choice>
    <mc:Fallback xmlns="">
      <p:transition spd="slow" advTm="115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29" y="16288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Solve using Add and Shift method</a:t>
            </a:r>
          </a:p>
          <a:p>
            <a:r>
              <a:rPr lang="en-US">
                <a:solidFill>
                  <a:schemeClr val="tx1"/>
                </a:solidFill>
              </a:rPr>
              <a:t>13 × 5</a:t>
            </a:r>
          </a:p>
          <a:p>
            <a:r>
              <a:rPr lang="en-US">
                <a:solidFill>
                  <a:schemeClr val="tx1"/>
                </a:solidFill>
              </a:rPr>
              <a:t>18 × 12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5008" y="5236148"/>
            <a:ext cx="609600" cy="60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7D1EB-9B01-44FC-96D3-DF3894A281AD}" type="slidenum">
              <a:rPr lang="zh-TW" altLang="en-US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02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39"/>
    </mc:Choice>
    <mc:Fallback xmlns="">
      <p:transition spd="slow" advTm="92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</documentManagement>
</p:properties>
</file>

<file path=customXml/itemProps1.xml><?xml version="1.0" encoding="utf-8"?>
<ds:datastoreItem xmlns:ds="http://schemas.openxmlformats.org/officeDocument/2006/customXml" ds:itemID="{24809EE2-36D2-45A4-A032-3450F30A7727}"/>
</file>

<file path=customXml/itemProps2.xml><?xml version="1.0" encoding="utf-8"?>
<ds:datastoreItem xmlns:ds="http://schemas.openxmlformats.org/officeDocument/2006/customXml" ds:itemID="{0007C30C-8D19-4612-8B8C-9EECA2C43E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B92940-6DF7-4D74-983C-753394F7005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Application>Microsoft Office PowerPoint</Application>
  <PresentationFormat>On-screen Show (4:3)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Trek</vt:lpstr>
      <vt:lpstr>Multiplication Algorithms</vt:lpstr>
      <vt:lpstr>Add and Shift method</vt:lpstr>
      <vt:lpstr>15×15= 225</vt:lpstr>
      <vt:lpstr>Booth’s Algorithm</vt:lpstr>
      <vt:lpstr>Booth’s Algorithm</vt:lpstr>
      <vt:lpstr>15×-15= -225</vt:lpstr>
      <vt:lpstr>PowerPoint Presentation</vt:lpstr>
      <vt:lpstr>PowerPoint Presentation</vt:lpstr>
    </vt:vector>
  </TitlesOfParts>
  <Company>School of IT&amp;EE, UNSW@ADFA, Australia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7 - William Stallings, Data and Computer Communications, 8/e</dc:title>
  <dc:subject>Lecture Slides</dc:subject>
  <dc:creator>Dr Lawrie Brown</dc:creator>
  <cp:revision>8</cp:revision>
  <cp:lastPrinted>2006-07-05T05:51:00Z</cp:lastPrinted>
  <dcterms:created xsi:type="dcterms:W3CDTF">1999-09-28T07:38:10Z</dcterms:created>
  <dcterms:modified xsi:type="dcterms:W3CDTF">2022-07-18T16:09:04Z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true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true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  <property fmtid="{D5CDD505-2E9C-101B-9397-08002B2CF9AE}" pid="22" name="ContentTypeId">
    <vt:lpwstr>0x0101007017E7D00848E040932490A31FE0D4A9</vt:lpwstr>
  </property>
</Properties>
</file>